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3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712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7414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642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715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8972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831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0634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93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6174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9256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006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0188F-593C-4969-BC9E-BD18320ED5C3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44F5-10CF-42CD-8E29-117CDF185DA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669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4607" y="-1223677"/>
            <a:ext cx="12753213" cy="95649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79187" y="1088736"/>
            <a:ext cx="9502371" cy="37592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0">
            <a:noAutofit/>
          </a:bodyPr>
          <a:lstStyle/>
          <a:p>
            <a:r>
              <a:rPr lang="en-US" sz="8800" b="1" dirty="0">
                <a:latin typeface="+mn-lt"/>
              </a:rPr>
              <a:t>David’s Song of Praise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12233" y="5202238"/>
            <a:ext cx="8119533" cy="1655762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 anchorCtr="0">
            <a:normAutofit/>
          </a:bodyPr>
          <a:lstStyle/>
          <a:p>
            <a:r>
              <a:rPr lang="en-US" sz="5400" b="1" dirty="0"/>
              <a:t>2 Samuel </a:t>
            </a:r>
            <a:r>
              <a:rPr lang="uk-UA" sz="5400" b="1" dirty="0"/>
              <a:t> 22:47-51</a:t>
            </a: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val="179574731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32015"/>
            <a:ext cx="8419816" cy="5860471"/>
          </a:xfrm>
        </p:spPr>
        <p:txBody>
          <a:bodyPr>
            <a:normAutofit/>
          </a:bodyPr>
          <a:lstStyle/>
          <a:p>
            <a:r>
              <a:rPr lang="ru-RU" sz="5400" baseline="300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47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The Lord lives! Praise be to my Rock! Exalted be my God, the Rock, my Savior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63534056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471" y="711200"/>
            <a:ext cx="8364879" cy="5461000"/>
          </a:xfrm>
        </p:spPr>
        <p:txBody>
          <a:bodyPr>
            <a:normAutofit/>
          </a:bodyPr>
          <a:lstStyle/>
          <a:p>
            <a:r>
              <a:rPr lang="ru-RU" sz="54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48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He is the God who avenges me, who puts the nations under me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71306555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1413" y="960694"/>
            <a:ext cx="8495818" cy="5168106"/>
          </a:xfrm>
          <a:effectLst>
            <a:glow rad="127000">
              <a:schemeClr val="accent1">
                <a:lumMod val="50000"/>
              </a:schemeClr>
            </a:glow>
          </a:effectLst>
        </p:spPr>
        <p:txBody>
          <a:bodyPr>
            <a:noAutofit/>
          </a:bodyPr>
          <a:lstStyle/>
          <a:p>
            <a:r>
              <a:rPr lang="ru-RU" sz="5400" baseline="300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49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who sets me free from my enemies. You exalted me above my foes; from a violent man you rescued me</a:t>
            </a:r>
            <a:r>
              <a:rPr lang="ru-RU" sz="5400" dirty="0">
                <a:solidFill>
                  <a:srgbClr val="00206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538020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935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31094"/>
            <a:ext cx="8515350" cy="4472328"/>
          </a:xfrm>
        </p:spPr>
        <p:txBody>
          <a:bodyPr>
            <a:normAutofit/>
          </a:bodyPr>
          <a:lstStyle/>
          <a:p>
            <a:r>
              <a:rPr lang="ru-RU" sz="5400" baseline="300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50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Therefore I will praise you, Lord, among the nations; I will sing the praises of your name</a:t>
            </a:r>
            <a:r>
              <a:rPr lang="ru-RU" sz="5400" dirty="0">
                <a:solidFill>
                  <a:srgbClr val="FFFF00"/>
                </a:solidFill>
                <a:effectLst>
                  <a:glow rad="63500">
                    <a:schemeClr val="tx1"/>
                  </a:glow>
                </a:effectLst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39775563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532015"/>
            <a:ext cx="8796759" cy="5810595"/>
          </a:xfrm>
        </p:spPr>
        <p:txBody>
          <a:bodyPr>
            <a:normAutofit/>
          </a:bodyPr>
          <a:lstStyle/>
          <a:p>
            <a:r>
              <a:rPr lang="ru-RU" sz="5400" baseline="300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51</a:t>
            </a:r>
            <a: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 </a:t>
            </a:r>
            <a:r>
              <a:rPr lang="en-US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He gives his king great victories; he shows unfailing kindness to his anointed, to David and his descendants forever</a:t>
            </a:r>
            <a:r>
              <a:rPr lang="ru-RU" sz="5400" dirty="0">
                <a:solidFill>
                  <a:srgbClr val="C00000"/>
                </a:solidFill>
                <a:effectLst>
                  <a:glow rad="63500">
                    <a:schemeClr val="bg1"/>
                  </a:glow>
                </a:effectLst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489588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261</TotalTime>
  <Words>114</Words>
  <Application>Microsoft Office PowerPoint</Application>
  <PresentationFormat>Екран (4:3)</PresentationFormat>
  <Paragraphs>7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David’s Song of Praise</vt:lpstr>
      <vt:lpstr>47 The Lord lives! Praise be to my Rock! Exalted be my God, the Rock, my Savior!</vt:lpstr>
      <vt:lpstr>48 He is the God who avenges me, who puts the nations under me! </vt:lpstr>
      <vt:lpstr>49 who sets me free from my enemies. You exalted me above my foes; from a violent man you rescued me.</vt:lpstr>
      <vt:lpstr>50 Therefore I will praise you, Lord, among the nations; I will sing the praises of your name!</vt:lpstr>
      <vt:lpstr>51 He gives his king great victories; he shows unfailing kindness to his anointed, to David and his descendants forever.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Пісня Мойсея</dc:title>
  <dc:creator>Обліковий запис Microsoft</dc:creator>
  <cp:lastModifiedBy>Dubenchuk Ivanka</cp:lastModifiedBy>
  <cp:revision>23</cp:revision>
  <dcterms:created xsi:type="dcterms:W3CDTF">2025-09-05T14:28:00Z</dcterms:created>
  <dcterms:modified xsi:type="dcterms:W3CDTF">2025-10-16T14:12:39Z</dcterms:modified>
</cp:coreProperties>
</file>